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defaultTextStyle>
    <a:defPPr>
      <a:defRPr lang="es-CL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F7B82-418D-A373-6421-C8F16D0A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8ED31F-C1F6-0C85-78BF-69A69A6B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033-E1FE-4876-8E3B-22BF41E56B32}" type="datetimeFigureOut">
              <a:rPr lang="es-CL" smtClean="0"/>
              <a:t>21-11-2025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DAF967-DAC2-1B0A-FC7D-77D59710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A98174-24B8-6886-E91C-4F2DE90C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5527-D61A-4223-A98E-C66D3086A4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235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11E2C4E-33EC-5AD0-760F-7B58B928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F504D9-37B2-5FE1-865F-A0BF188FB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70115B-50AC-B336-7D29-4C517C73D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D4E033-E1FE-4876-8E3B-22BF41E56B32}" type="datetimeFigureOut">
              <a:rPr lang="es-CL" smtClean="0"/>
              <a:t>21-11-2025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75DC96-0C57-929B-C518-BEF4749A7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E140C7-EF0C-95D2-2498-121B09ACB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3D5527-D61A-4223-A98E-C66D3086A4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21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7E3DD09-85E1-B9D9-A3B3-4F8C467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32359F-F0B5-BA9E-2A89-22D7228EC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4830843-0666-4259-EC5A-64195FCD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976E01-E4E8-CD4F-2FD9-9C64B8C59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44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A3BACB8-A2AC-2476-3772-C27BE2B2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01DB83-10A9-8D96-493D-83EA9A8ED0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66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7264001-BD81-1843-F0CB-59CA3FEB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9EA50D-AD86-663E-685E-1853BA616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31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D5D54D1-8336-5239-3C08-DA02599B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132F11-51B1-4106-C17C-FCA165E091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12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473998B-C48F-9BB0-9244-57233085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6FC0CD-1C69-A2D6-97E9-836EC030F9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23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5495E1C-109B-7A9A-6664-DD6B49D1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7D2DC-B76D-7A99-9932-8D6777524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3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9ADEDE2-C45C-0003-1A43-E1D17887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6ABEBC-B69B-41F4-6B59-19DB6EBC7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78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0A03BE5-0BD5-8232-995A-6A8F1B96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DF4AE8-7869-3869-314A-62C226E39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07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1878D5C-F248-6546-6E7F-7D52B42D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652B7D-D394-EFA3-0891-0E976C7B9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21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393A87D-5C52-D592-1874-DD8BC263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7B0BBA-4F7A-A087-594E-F9FCE38BA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57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E38A5446-4EAF-2755-705F-7207067D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6439D4-CBAF-AF23-B66D-29DCE5A731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06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4CFA831-8797-2D71-0FC9-CB8C873A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FDB690-2EDF-91FA-D462-E180A5E11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469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183B739-E053-D58E-DBBF-2AAD415A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6179B2-F9BB-5C69-554B-24ABB7458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477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40C782C-187C-5DE6-110D-AC4FE4A3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F0592E-F14F-77E5-4DF2-DA5BF1DFF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311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BA0CC2D-7D5E-D5D1-F27E-96C949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2E51E1-4F7C-591C-6CD8-B802430DF7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2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8A5D0EB-8068-E0EE-DE4A-09FFF813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3A867A-8884-ECDD-76D5-115CFB1A69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403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5E7E8D8-7089-F41C-76B2-B25B7177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D55D2-4389-2364-6CB3-3B6BE4B212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58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A2F56F1-4510-65B2-6F26-EA85DB16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05F8B6-9551-27FF-4457-06DDD7989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7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05A65E1-1F8C-2602-B45D-42AC8844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6B6EA3-D242-A4B5-508D-126F2253A2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439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FE7B8FE-22F7-94A5-6C2A-50F3EC1B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5F39F7-9ACF-B326-D541-40057C8EE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21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93A289D-1F68-9666-20F0-4EE9FCEE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1666D3-B3E0-CF60-3D52-0B9C97F42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658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49B3ADA-0B0D-92DD-77BA-4D22C6FA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80EA56-D63E-B752-8246-DF31C34F9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906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E844440-77A3-5841-76C4-69EC3D45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835EAC-C547-85CC-596C-2288D4F07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57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FF5910B-2824-E3D2-13BC-4589D7F7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E065D3-3A7F-9935-F75A-D9DA4F355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17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E02EC77-CC37-EA17-A423-18653C39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E637E2-33D8-C5A2-5E77-18462E225D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96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C3C7688-4576-37C6-F0F2-5E9C64C7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D2B29F-A5FF-EFDF-F64E-20EC7DE2F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383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65D6DDB-5B3E-0A6D-B43D-9EA91042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6152C7-C36B-BE8B-DC1E-6E956F0DA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12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B30D2C8-3FEA-1730-7B57-FD7E5186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E8C71B-2DDB-1FF0-EEAE-33EC858B7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65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E74338D-9C64-0FA5-F1BD-18DBBE19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423160-8821-06D0-858E-79895912F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9230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1F7A045-CDA9-2500-BD25-FCCEA1F8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E4F47B-56D6-153D-044D-4447115A87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433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8C33EC5-6E3B-6BEB-28AA-65986202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B2A8A5-CC67-25F6-FE26-B9458EBD9A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039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96B5ADE-60F6-C935-003D-CA477B7B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9C2B82-C7ED-FD55-6FF7-ED3D4CB61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27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343FDBB-D651-1060-FFCF-4FF39EB0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19270D-5BC6-1BFC-B721-EC5F928FDF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42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6D486A7-5845-7143-8228-3CFAE076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27224E-C153-4483-C087-16580AF72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132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6C5DFEC-7FD3-F904-804F-9BE6508B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5DECAB-E5CD-F56B-F8D1-DB41E0100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40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35CD0D4-F56D-BBDA-81BB-637E72EC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037F63-E587-1AF6-2188-45440ACE2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88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9265824-7697-C5FC-F0BF-6AF62EAF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5021E1-9AB4-E278-A93F-31F846680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4399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48496A5-B60E-C587-152E-D6E8E797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7D8B13-8AB4-7BB2-DE7D-B05216055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200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81A1B6B-C847-4991-284C-591E6D6D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4CBE89-B901-B91F-42C0-5713F6D080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803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94BC339-4B48-EB78-9E48-682015B1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E881C6-B7E9-1375-4175-71AACFB3A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592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B89BF35-D0CA-0A39-755A-E1BC0D45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3569D9-2270-DEC0-5D16-5634C9D5D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68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19D0762-E4B9-3CFA-64AA-F467ABEA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172428-5901-6C33-09E3-96B944452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29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F4583A7-D949-AE91-F381-64A6ABAF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082182-CAB3-BE18-E250-187A052441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44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170D684-3AE6-9AC4-CA48-52B7C31E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D97B09-D0CA-DED5-8A7B-DF74F8423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611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73EA457-457B-24AC-DA1E-02A1DE71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441EBB-E036-36F0-1F8A-F5832D3C64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42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E0F66F4-DBC6-ADC0-2995-C8704594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BC3E02-3C66-28F9-90A2-7E773000C2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288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IGNACIO YURI VEGA VEGA</dc:creator>
  <cp:lastModifiedBy>ANTONIO IGNACIO YURI VEGA VEGA</cp:lastModifiedBy>
  <cp:revision>1</cp:revision>
  <dcterms:created xsi:type="dcterms:W3CDTF">2025-11-21T21:34:54Z</dcterms:created>
  <dcterms:modified xsi:type="dcterms:W3CDTF">2025-11-21T21:34:54Z</dcterms:modified>
</cp:coreProperties>
</file>